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3" r:id="rId2"/>
    <p:sldId id="262" r:id="rId3"/>
    <p:sldId id="260" r:id="rId4"/>
    <p:sldId id="261" r:id="rId5"/>
    <p:sldId id="264" r:id="rId6"/>
    <p:sldId id="257" r:id="rId7"/>
    <p:sldId id="258" r:id="rId8"/>
    <p:sldId id="259" r:id="rId9"/>
    <p:sldId id="270" r:id="rId10"/>
    <p:sldId id="265" r:id="rId11"/>
    <p:sldId id="266" r:id="rId12"/>
    <p:sldId id="267" r:id="rId13"/>
    <p:sldId id="268" r:id="rId14"/>
    <p:sldId id="271" r:id="rId15"/>
    <p:sldId id="272" r:id="rId16"/>
    <p:sldId id="273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EAE57199-D843-41B6-907F-F38DB7C64255}" type="datetimeFigureOut">
              <a:rPr lang="en-US" smtClean="0"/>
              <a:t>5/28/2018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24E4311-5685-405D-91D4-AA2CCE0CA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556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57199-D843-41B6-907F-F38DB7C64255}" type="datetimeFigureOut">
              <a:rPr lang="en-US" smtClean="0"/>
              <a:t>5/28/2018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E4311-5685-405D-91D4-AA2CCE0CA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498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57199-D843-41B6-907F-F38DB7C64255}" type="datetimeFigureOut">
              <a:rPr lang="en-US" smtClean="0"/>
              <a:t>5/28/2018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E4311-5685-405D-91D4-AA2CCE0CA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2169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57199-D843-41B6-907F-F38DB7C64255}" type="datetimeFigureOut">
              <a:rPr lang="en-US" smtClean="0"/>
              <a:t>5/28/2018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E4311-5685-405D-91D4-AA2CCE0CA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4758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57199-D843-41B6-907F-F38DB7C64255}" type="datetimeFigureOut">
              <a:rPr lang="en-US" smtClean="0"/>
              <a:t>5/28/2018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E4311-5685-405D-91D4-AA2CCE0CA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9752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57199-D843-41B6-907F-F38DB7C64255}" type="datetimeFigureOut">
              <a:rPr lang="en-US" smtClean="0"/>
              <a:t>5/28/2018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E4311-5685-405D-91D4-AA2CCE0CA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9574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57199-D843-41B6-907F-F38DB7C64255}" type="datetimeFigureOut">
              <a:rPr lang="en-US" smtClean="0"/>
              <a:t>5/28/2018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E4311-5685-405D-91D4-AA2CCE0CA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378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EAE57199-D843-41B6-907F-F38DB7C64255}" type="datetimeFigureOut">
              <a:rPr lang="en-US" smtClean="0"/>
              <a:t>5/28/2018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E4311-5685-405D-91D4-AA2CCE0CA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1945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EAE57199-D843-41B6-907F-F38DB7C64255}" type="datetimeFigureOut">
              <a:rPr lang="en-US" smtClean="0"/>
              <a:t>5/28/2018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E4311-5685-405D-91D4-AA2CCE0CA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0781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57199-D843-41B6-907F-F38DB7C64255}" type="datetimeFigureOut">
              <a:rPr lang="en-US" smtClean="0"/>
              <a:t>5/28/2018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E4311-5685-405D-91D4-AA2CCE0CA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4703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57199-D843-41B6-907F-F38DB7C64255}" type="datetimeFigureOut">
              <a:rPr lang="en-US" smtClean="0"/>
              <a:t>5/28/2018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E4311-5685-405D-91D4-AA2CCE0CA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7374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57199-D843-41B6-907F-F38DB7C64255}" type="datetimeFigureOut">
              <a:rPr lang="en-US" smtClean="0"/>
              <a:t>5/28/2018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E4311-5685-405D-91D4-AA2CCE0CA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7295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57199-D843-41B6-907F-F38DB7C64255}" type="datetimeFigureOut">
              <a:rPr lang="en-US" smtClean="0"/>
              <a:t>5/28/2018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E4311-5685-405D-91D4-AA2CCE0CA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661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57199-D843-41B6-907F-F38DB7C64255}" type="datetimeFigureOut">
              <a:rPr lang="en-US" smtClean="0"/>
              <a:t>5/28/2018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E4311-5685-405D-91D4-AA2CCE0CA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0332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57199-D843-41B6-907F-F38DB7C64255}" type="datetimeFigureOut">
              <a:rPr lang="en-US" smtClean="0"/>
              <a:t>5/28/2018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E4311-5685-405D-91D4-AA2CCE0CA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503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57199-D843-41B6-907F-F38DB7C64255}" type="datetimeFigureOut">
              <a:rPr lang="en-US" smtClean="0"/>
              <a:t>5/28/2018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E4311-5685-405D-91D4-AA2CCE0CA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2683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57199-D843-41B6-907F-F38DB7C64255}" type="datetimeFigureOut">
              <a:rPr lang="en-US" smtClean="0"/>
              <a:t>5/28/2018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E4311-5685-405D-91D4-AA2CCE0CA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2022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EAE57199-D843-41B6-907F-F38DB7C64255}" type="datetimeFigureOut">
              <a:rPr lang="en-US" smtClean="0"/>
              <a:t>5/28/2018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24E4311-5685-405D-91D4-AA2CCE0CAB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4496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NUST CLASSIFIED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BUY | SELL | CONNECT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41855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SCHOOLS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8189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SCHOOLS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9862" y="2507965"/>
            <a:ext cx="4126729" cy="3416301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 smtClean="0"/>
              <a:t>CATEGORIES	</a:t>
            </a:r>
            <a:endParaRPr lang="en-US" dirty="0" smtClean="0"/>
          </a:p>
          <a:p>
            <a:pPr>
              <a:lnSpc>
                <a:spcPct val="150000"/>
              </a:lnSpc>
            </a:pPr>
            <a:r>
              <a:rPr lang="en-US" dirty="0" smtClean="0"/>
              <a:t>SCHOOLS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STATIC</a:t>
            </a:r>
            <a:endParaRPr lang="en-US" dirty="0" smtClean="0"/>
          </a:p>
          <a:p>
            <a:pPr>
              <a:lnSpc>
                <a:spcPct val="150000"/>
              </a:lnSpc>
            </a:pPr>
            <a:endParaRPr lang="en-US" dirty="0" smtClean="0"/>
          </a:p>
          <a:p>
            <a:pPr>
              <a:lnSpc>
                <a:spcPct val="150000"/>
              </a:lnSpc>
            </a:pPr>
            <a:endParaRPr lang="en-US" dirty="0" smtClean="0"/>
          </a:p>
          <a:p>
            <a:pPr>
              <a:lnSpc>
                <a:spcPct val="150000"/>
              </a:lnSpc>
            </a:pP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375930" y="2507966"/>
            <a:ext cx="7452740" cy="341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9193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School Page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Theme</a:t>
            </a:r>
          </a:p>
          <a:p>
            <a:r>
              <a:rPr lang="en-US" dirty="0" smtClean="0"/>
              <a:t>Purpose</a:t>
            </a:r>
          </a:p>
          <a:p>
            <a:r>
              <a:rPr lang="en-US" dirty="0" smtClean="0"/>
              <a:t>Ads</a:t>
            </a:r>
          </a:p>
          <a:p>
            <a:r>
              <a:rPr lang="en-US" dirty="0" smtClean="0"/>
              <a:t>Categories</a:t>
            </a:r>
          </a:p>
          <a:p>
            <a:r>
              <a:rPr lang="en-US" dirty="0" smtClean="0"/>
              <a:t>Mapping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9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208978" y="2529115"/>
            <a:ext cx="7491935" cy="3490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9411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 Page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Search Page</a:t>
            </a:r>
          </a:p>
          <a:p>
            <a:r>
              <a:rPr lang="en-US" dirty="0" smtClean="0"/>
              <a:t>Suggested ads</a:t>
            </a:r>
            <a:endParaRPr lang="en-US" dirty="0"/>
          </a:p>
          <a:p>
            <a:r>
              <a:rPr lang="en-US" dirty="0" smtClean="0"/>
              <a:t>Mapping of Ads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3696612" y="2754745"/>
            <a:ext cx="8004069" cy="3690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0332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Form Page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Same Form for all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Connects with DB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7706" y="1511098"/>
            <a:ext cx="5290548" cy="3835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494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BUY</a:t>
            </a:r>
          </a:p>
          <a:p>
            <a:r>
              <a:rPr lang="en-US" dirty="0" smtClean="0"/>
              <a:t>SELL</a:t>
            </a:r>
          </a:p>
          <a:p>
            <a:r>
              <a:rPr lang="en-US" dirty="0" smtClean="0"/>
              <a:t>CONNECT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91398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DEMO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2114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Abdul </a:t>
            </a:r>
            <a:r>
              <a:rPr lang="en-US" dirty="0" err="1" smtClean="0"/>
              <a:t>Wahab</a:t>
            </a:r>
            <a:endParaRPr lang="en-US" dirty="0" smtClean="0"/>
          </a:p>
          <a:p>
            <a:r>
              <a:rPr lang="en-US" dirty="0" smtClean="0"/>
              <a:t>Muhammad Rizwan Khalid</a:t>
            </a:r>
          </a:p>
          <a:p>
            <a:r>
              <a:rPr lang="en-US" dirty="0" smtClean="0"/>
              <a:t>Abdullah </a:t>
            </a:r>
            <a:r>
              <a:rPr lang="en-US" dirty="0" err="1" smtClean="0"/>
              <a:t>Memon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60222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Utilise</a:t>
            </a:r>
            <a:r>
              <a:rPr lang="en-US" dirty="0" smtClean="0"/>
              <a:t>, Reuse, dispose, require</a:t>
            </a:r>
          </a:p>
          <a:p>
            <a:r>
              <a:rPr lang="en-US" dirty="0" smtClean="0"/>
              <a:t>Lecture notes, assignments, novels, electronics</a:t>
            </a:r>
          </a:p>
          <a:p>
            <a:r>
              <a:rPr lang="en-US" dirty="0" smtClean="0"/>
              <a:t>Problems with OLX, </a:t>
            </a:r>
            <a:r>
              <a:rPr lang="en-US" dirty="0" err="1" smtClean="0"/>
              <a:t>Quickr</a:t>
            </a:r>
            <a:endParaRPr lang="en-US" dirty="0" smtClean="0"/>
          </a:p>
          <a:p>
            <a:r>
              <a:rPr lang="en-US" dirty="0" smtClean="0"/>
              <a:t>Notification Platform</a:t>
            </a:r>
          </a:p>
          <a:p>
            <a:r>
              <a:rPr lang="en-US" dirty="0" smtClean="0"/>
              <a:t>No current up-to-date event info source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16641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Peer-to-peer marketplace</a:t>
            </a:r>
          </a:p>
          <a:p>
            <a:r>
              <a:rPr lang="en-US" dirty="0" smtClean="0"/>
              <a:t>Share equipment. Save money</a:t>
            </a:r>
          </a:p>
          <a:p>
            <a:r>
              <a:rPr lang="en-US" dirty="0" smtClean="0"/>
              <a:t>Dedicated for NUST students</a:t>
            </a:r>
          </a:p>
          <a:p>
            <a:r>
              <a:rPr lang="en-US" dirty="0" smtClean="0"/>
              <a:t>Free of charge, ads, logistics</a:t>
            </a:r>
          </a:p>
          <a:p>
            <a:r>
              <a:rPr lang="en-US" dirty="0" smtClean="0"/>
              <a:t>Assured security, safety, counterfeit selling </a:t>
            </a:r>
          </a:p>
          <a:p>
            <a:r>
              <a:rPr lang="en-US" dirty="0" smtClean="0"/>
              <a:t>Yet to </a:t>
            </a:r>
            <a:r>
              <a:rPr lang="en-US" dirty="0" err="1" smtClean="0"/>
              <a:t>kickstart</a:t>
            </a:r>
            <a:r>
              <a:rPr lang="en-US" dirty="0" smtClean="0"/>
              <a:t> in Pakistan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90518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HOSTELS	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Rizwan Khalid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5109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Hostel Page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9862" y="2507965"/>
            <a:ext cx="4126729" cy="3416301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 smtClean="0"/>
              <a:t>Purpose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Ad categories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Dynamic Part 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Ad post </a:t>
            </a:r>
          </a:p>
          <a:p>
            <a:pPr>
              <a:lnSpc>
                <a:spcPct val="150000"/>
              </a:lnSpc>
            </a:pPr>
            <a:endParaRPr lang="en-US" dirty="0" smtClean="0"/>
          </a:p>
          <a:p>
            <a:pPr>
              <a:lnSpc>
                <a:spcPct val="150000"/>
              </a:lnSpc>
            </a:pP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t="12290" b="4687"/>
          <a:stretch/>
        </p:blipFill>
        <p:spPr>
          <a:xfrm>
            <a:off x="4626591" y="2507965"/>
            <a:ext cx="7042245" cy="3810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5772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Electronics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9862" y="2507965"/>
            <a:ext cx="4126729" cy="3416301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 smtClean="0"/>
              <a:t>Electronics ads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Flip card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Populating dynamically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Leads to result page</a:t>
            </a:r>
          </a:p>
          <a:p>
            <a:pPr>
              <a:lnSpc>
                <a:spcPct val="150000"/>
              </a:lnSpc>
            </a:pPr>
            <a:endParaRPr lang="en-US" dirty="0" smtClean="0"/>
          </a:p>
          <a:p>
            <a:pPr>
              <a:lnSpc>
                <a:spcPct val="150000"/>
              </a:lnSpc>
            </a:pP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t="12301" b="7192"/>
          <a:stretch/>
        </p:blipFill>
        <p:spPr>
          <a:xfrm>
            <a:off x="4626591" y="2507965"/>
            <a:ext cx="6878472" cy="3770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334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 Page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Populating from database based on id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Addition suggested ad at </a:t>
            </a:r>
            <a:r>
              <a:rPr lang="en-US" dirty="0" err="1" smtClean="0"/>
              <a:t>botton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295" t="3934" r="-2" b="5299"/>
          <a:stretch/>
        </p:blipFill>
        <p:spPr>
          <a:xfrm>
            <a:off x="5945875" y="1354035"/>
            <a:ext cx="6136944" cy="4149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702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Log-in Page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Session</a:t>
            </a:r>
            <a:endParaRPr lang="en-US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User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6185" y="1432979"/>
            <a:ext cx="4848340" cy="3992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105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75</TotalTime>
  <Words>150</Words>
  <Application>Microsoft Office PowerPoint</Application>
  <PresentationFormat>Widescreen</PresentationFormat>
  <Paragraphs>61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Century Gothic</vt:lpstr>
      <vt:lpstr>Wingdings 3</vt:lpstr>
      <vt:lpstr>Ion Boardroom</vt:lpstr>
      <vt:lpstr>NUST CLASSIFIED</vt:lpstr>
      <vt:lpstr>TEAM</vt:lpstr>
      <vt:lpstr>Motivation</vt:lpstr>
      <vt:lpstr>Introduction</vt:lpstr>
      <vt:lpstr>HOSTELS </vt:lpstr>
      <vt:lpstr>Hostel Page</vt:lpstr>
      <vt:lpstr>Electronics</vt:lpstr>
      <vt:lpstr>Result Page</vt:lpstr>
      <vt:lpstr>Log-in Page</vt:lpstr>
      <vt:lpstr>SCHOOLS</vt:lpstr>
      <vt:lpstr>SCHOOLS</vt:lpstr>
      <vt:lpstr>School Page</vt:lpstr>
      <vt:lpstr>Result Page</vt:lpstr>
      <vt:lpstr>Form Page</vt:lpstr>
      <vt:lpstr>MOTO</vt:lpstr>
      <vt:lpstr>DEMO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Muhammad Rizwan Khalid</dc:creator>
  <cp:lastModifiedBy>Muhammad Rizwan Khalid</cp:lastModifiedBy>
  <cp:revision>12</cp:revision>
  <dcterms:created xsi:type="dcterms:W3CDTF">2018-05-24T01:55:36Z</dcterms:created>
  <dcterms:modified xsi:type="dcterms:W3CDTF">2018-05-28T06:32:47Z</dcterms:modified>
</cp:coreProperties>
</file>

<file path=docProps/thumbnail.jpeg>
</file>